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9" r:id="rId10"/>
    <p:sldId id="270" r:id="rId11"/>
    <p:sldId id="265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7" r:id="rId20"/>
    <p:sldId id="266" r:id="rId21"/>
    <p:sldId id="278" r:id="rId22"/>
    <p:sldId id="279" r:id="rId23"/>
    <p:sldId id="280" r:id="rId24"/>
    <p:sldId id="302" r:id="rId25"/>
    <p:sldId id="281" r:id="rId26"/>
    <p:sldId id="282" r:id="rId27"/>
    <p:sldId id="283" r:id="rId28"/>
    <p:sldId id="284" r:id="rId29"/>
    <p:sldId id="291" r:id="rId30"/>
    <p:sldId id="292" r:id="rId31"/>
    <p:sldId id="293" r:id="rId32"/>
    <p:sldId id="294" r:id="rId33"/>
    <p:sldId id="295" r:id="rId34"/>
    <p:sldId id="296" r:id="rId35"/>
    <p:sldId id="285" r:id="rId36"/>
    <p:sldId id="297" r:id="rId37"/>
    <p:sldId id="298" r:id="rId38"/>
    <p:sldId id="299" r:id="rId39"/>
    <p:sldId id="300" r:id="rId40"/>
    <p:sldId id="301" r:id="rId41"/>
    <p:sldId id="286" r:id="rId42"/>
    <p:sldId id="287" r:id="rId43"/>
    <p:sldId id="288" r:id="rId44"/>
    <p:sldId id="289" r:id="rId45"/>
    <p:sldId id="29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9DEC6A-0180-4B3A-9FF1-F5E46505FADD}" v="25" dt="2023-05-03T13:40:35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89A8-34C3-327A-29C3-CF9F67903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74969-B944-7733-BE19-2231F710B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0E5F0-0E70-25B1-40F3-B7179E8C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E94E5-DD81-6272-3EEA-6B5CB6A9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40D10-300C-95C2-9170-DA5A917B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7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5E59-3F74-EF65-AAE2-6DFC219C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AF17E-010A-59DB-E94E-5FC9D83BA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72C6-8560-1C36-177A-26B4B5D6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3F26-614E-0962-641B-4033FC58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CDF87-265F-AA67-18F6-AF93B10E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9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256AD3-BA81-C471-1E08-D43B882EB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594AA-EAED-F801-E796-94FF6DF67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DB73A-72F0-032C-F1EE-9E9FACD5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AAF48-D98E-6190-AB3D-8D0F84E0B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D73A7-7A88-2351-0FED-0C1A0AEF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58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0AB6-2C34-2EF9-AF1E-5445F35F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933A8-6A63-601E-2428-42BB621D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ADC84-6DC7-7F83-2B6E-65CF2F87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60B6D-B5AB-3CB9-17B3-A3DFA19A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90884-C572-6FA7-AE7A-001307B7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3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AC458-0199-D795-2023-FC0C35F3F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D7A89-879F-4679-75A1-57BA5931A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26CCA-9008-39D5-72D3-2221103D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0818B-69A8-BC88-B494-AC024C6F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D00F1-C694-BCA8-6F00-4A24DDE5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52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4890-F815-2E87-A861-7923E6C9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9C00-F492-01F7-78D9-04394E4C0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CE2ED-A3D2-7DAD-F186-F3BF32EFF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995E5-AB79-393B-8AC3-38A0374C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9E25B-D935-6D19-BCEC-1AAFFD6D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520CE-2F81-9FFF-B976-584C231C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61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9C48-5301-ED67-4C24-CEF517F4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B70D6-E672-B220-EC29-D0DE3E524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B198A-F644-3668-0989-EF2A61F57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547CE5-DA86-FD49-B6DA-FA995719C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DEF5F-7FEF-E964-1D99-36AD5DDF0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3F2A-CEF4-164C-DF28-B9ABD602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31B6F2-94C1-049C-3B83-44860FAB2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4B59B-5126-AE79-91F8-07BE37F0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9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5B3F-BA53-F277-0E9A-057EFFF2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DE873-C927-30ED-15A7-FB1B2835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CFFA8-56FA-651D-50F9-F9F09E4D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9B2B4-0798-6490-4EFF-83593954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9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1B4798-D53B-8065-67E6-1203C126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AA981-A9AE-332B-62C7-02DF4307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1B322-2FD2-3174-4C21-5B758412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ED8B-4439-05ED-1A9B-37755E07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97A3B-C4F9-8B90-DD86-7773B9880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B11F9-98B0-A408-C0CA-E5D3E91BC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016CA-AC09-2AA8-667A-8EF8A72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8C631-C5C7-5648-36AD-41373475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907E4-4460-2A15-B968-55DD8EDF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93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D649-0094-D104-4EA6-97B3B5BA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3D377-56EF-89CC-7D6E-14DF7DCDC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43249-02B0-769F-1574-B9D0CF771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06996-CA9C-609E-D21E-D77C7017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A2E5E-C1F7-7956-87BF-9775EA59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76527-5E86-8B1E-BECA-AD46FDAC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E9EA9-C106-9EDB-7ECA-8186AE01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51257-3CFD-C2CE-A2B7-D63D825BF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CBE3-BE8D-5D70-7409-9D11A7791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7421-216C-43C8-AB64-FF049B7B4F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4C880-25BB-732B-BF9B-7C808A0D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EEBC6-1B28-0C4B-BC61-C60E759A2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1E132-E09B-4970-A9A7-0EB0E7F602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24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fe8tCcHnKY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vfO3JNj1pI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wGvfdtI2c0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E76nwimuT0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AD63243-C154-E777-AAAE-135F91AFA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792480" y="173415"/>
            <a:ext cx="11064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When Christ shall come with shouts of acclamation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and take me home – what joy shall fill my heart!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Then shall I bow in humble adoration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and there proclaim, ‘my God, how great thou art!’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71301-CEB5-10F7-CE8A-B2EB682B0F0D}"/>
              </a:ext>
            </a:extLst>
          </p:cNvPr>
          <p:cNvSpPr txBox="1"/>
          <p:nvPr/>
        </p:nvSpPr>
        <p:spPr>
          <a:xfrm>
            <a:off x="812800" y="3982810"/>
            <a:ext cx="10749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308718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96F97BB2-6D04-A7A1-33A8-23E42C61A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6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345440" y="228124"/>
            <a:ext cx="1184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creatures of our God and King (</a:t>
            </a:r>
            <a:r>
              <a:rPr lang="en-GB" sz="4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</a:t>
            </a:r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73760" y="1168301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creatures worship God most high,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lift up your voice in earth and sky,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Thou burning sun with golden beam,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thou silver moon with softer gleam,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</a:p>
        </p:txBody>
      </p:sp>
    </p:spTree>
    <p:extLst>
      <p:ext uri="{BB962C8B-B14F-4D97-AF65-F5344CB8AC3E}">
        <p14:creationId xmlns:p14="http://schemas.microsoft.com/office/powerpoint/2010/main" val="4439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02640" y="79751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Thou rushing wind that art so strong,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ye clouds that sail in heav’n along,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Thou rising morn in praise rejoice,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ye lights of evening, find a voice,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3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02640" y="79751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Thou flowing water, pure and clear,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make music for thy God to hear,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Thou fire so masterful and bright,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givest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all both warmth and light,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</a:p>
        </p:txBody>
      </p:sp>
    </p:spTree>
    <p:extLst>
      <p:ext uri="{BB962C8B-B14F-4D97-AF65-F5344CB8AC3E}">
        <p14:creationId xmlns:p14="http://schemas.microsoft.com/office/powerpoint/2010/main" val="3134467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02640" y="79751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Dear mother earth, who day by day,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unfoldest blessings on our way,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flow’rs and fruits that in thee grow,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let them God’s glory also show,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02640" y="79751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And ev’ryone, with tender heart,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forgiving others, take your part,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Ye who long pain and sorrow bear,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sing praise and cast on God your care,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64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02640" y="79751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And thou, most kind and gentle death,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waiting to hush our final breath,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Thou leadest home the child of God,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as Christ before that way hath trod,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50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02640" y="79751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Let all things their Creator bless,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and worship God in humbleness,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alleluia, alleluia!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To God all thanks and praise belong!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Join in the everlasting song: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 sing ye, O sing ye, alleluia, alleluia, alleluia!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21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E9F3821-ECCB-1990-B43B-2C94DDBE9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4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lso Sprach Zarathustra, Op. 30 - Strauss">
            <a:hlinkClick r:id="" action="ppaction://media"/>
            <a:extLst>
              <a:ext uri="{FF2B5EF4-FFF2-40B4-BE49-F238E27FC236}">
                <a16:creationId xmlns:a16="http://schemas.microsoft.com/office/drawing/2014/main" id="{A50CC33D-06C1-15A5-6576-9FA3BA06E3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7360" y="160020"/>
            <a:ext cx="850392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2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uman size compare cosmos and quarks(from externally zoom to micro)- 720p">
            <a:hlinkClick r:id="" action="ppaction://media"/>
            <a:extLst>
              <a:ext uri="{FF2B5EF4-FFF2-40B4-BE49-F238E27FC236}">
                <a16:creationId xmlns:a16="http://schemas.microsoft.com/office/drawing/2014/main" id="{0F395C6A-E958-0F04-45FE-C88F8D4254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65026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F8B62-6F45-6800-6846-65263DA31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50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6E2ED7-3CF8-60A9-0A20-6CBFAF249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15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232BAC0-9082-A2DC-494C-5AEB05ED9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40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4081FB2E-2C9F-6A70-3D19-813CADF7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25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reation Calls -- are you listening?  Music by Brian Doerksen">
            <a:hlinkClick r:id="" action="ppaction://media"/>
            <a:extLst>
              <a:ext uri="{FF2B5EF4-FFF2-40B4-BE49-F238E27FC236}">
                <a16:creationId xmlns:a16="http://schemas.microsoft.com/office/drawing/2014/main" id="{0C4FAE9A-8A7F-6BD4-972C-8408B26776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5280" y="60960"/>
            <a:ext cx="896112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night, dark&#10;&#10;Description automatically generated">
            <a:extLst>
              <a:ext uri="{FF2B5EF4-FFF2-40B4-BE49-F238E27FC236}">
                <a16:creationId xmlns:a16="http://schemas.microsoft.com/office/drawing/2014/main" id="{D121741F-65A6-4B33-E591-801832E3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1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Fine-Tuning of the Universe">
            <a:hlinkClick r:id="" action="ppaction://media"/>
            <a:extLst>
              <a:ext uri="{FF2B5EF4-FFF2-40B4-BE49-F238E27FC236}">
                <a16:creationId xmlns:a16="http://schemas.microsoft.com/office/drawing/2014/main" id="{8E1BEE8A-5036-70CF-4EFF-4EB25F7816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flowers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4D24565-D373-4C7D-D973-DF7A7F46A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6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345440" y="228124"/>
            <a:ext cx="1184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beauty of the earth earth (StF 102ii)</a:t>
            </a:r>
            <a:endParaRPr lang="en-GB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73760" y="1168301"/>
            <a:ext cx="10789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beauty of the earth,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glory of the skies,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love which from our birth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over and around us lies;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Lord of all, to thee we raise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this our hymn of grateful praise.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2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C76E71B-02C8-749B-B5B1-EA7F65A9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93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02080" y="1036221"/>
            <a:ext cx="958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For the beauty of each hour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of the day and of the night,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hill and vale, and tree and flower,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sun and moon, and stars of light;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Lord of all, to thee we raise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this our hymn of grateful praise.</a:t>
            </a:r>
          </a:p>
        </p:txBody>
      </p:sp>
    </p:spTree>
    <p:extLst>
      <p:ext uri="{BB962C8B-B14F-4D97-AF65-F5344CB8AC3E}">
        <p14:creationId xmlns:p14="http://schemas.microsoft.com/office/powerpoint/2010/main" val="138455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02080" y="1036221"/>
            <a:ext cx="958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joy of ear and eye,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heart and mind's delight,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mystic harmony,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linking sense to sound and sight;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Lord of all, to thee we raise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this our hymn of grateful praise.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78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02080" y="1036221"/>
            <a:ext cx="10038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the joy of human love,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brother, sister, parent, child,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friends on earth and friends above,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all gentle thoughts and mild;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Lord of all, to thee we raise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this our hymn of grateful praise.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15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02080" y="1036221"/>
            <a:ext cx="10038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thy church, that evermore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lifteth holy hands above,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offering up on every shore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her pure sacrifice of love;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Lord of all, to thee we raise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this our hymn of grateful praise.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8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02080" y="1036221"/>
            <a:ext cx="100380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thyself, best Gift Divine,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to the world so freely given,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for that great, great love of thine,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peace on earth, and joy in heaven: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Lord of all, to thee we raise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this our hymn of grateful praise.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964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blur&#10;&#10;Description automatically generated">
            <a:extLst>
              <a:ext uri="{FF2B5EF4-FFF2-40B4-BE49-F238E27FC236}">
                <a16:creationId xmlns:a16="http://schemas.microsoft.com/office/drawing/2014/main" id="{63D25929-4358-5571-838D-292E4D5E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1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345440" y="228124"/>
            <a:ext cx="1184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things bright and beautiful (StF 100i)</a:t>
            </a:r>
            <a:endParaRPr lang="en-GB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584960" y="2031901"/>
            <a:ext cx="961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 things bright and beautiful,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 creatures great and small,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all things wise and wonderful,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Lord God made them all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17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1463040" y="199132"/>
            <a:ext cx="954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Each little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flow’r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 that opens,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each little bird that sings,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God made their glowing </a:t>
            </a:r>
            <a:r>
              <a:rPr lang="en-GB" sz="4800" dirty="0" err="1">
                <a:latin typeface="Arial" panose="020B0604020202020204" pitchFamily="34" charset="0"/>
                <a:cs typeface="Arial" panose="020B0604020202020204" pitchFamily="34" charset="0"/>
              </a:rPr>
              <a:t>colors</a:t>
            </a: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God made their tiny wings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63040" y="3530600"/>
            <a:ext cx="961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bright and beautiful,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creatures great and small,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wise and wonderful,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Lord God made them all</a:t>
            </a:r>
          </a:p>
        </p:txBody>
      </p:sp>
    </p:spTree>
    <p:extLst>
      <p:ext uri="{BB962C8B-B14F-4D97-AF65-F5344CB8AC3E}">
        <p14:creationId xmlns:p14="http://schemas.microsoft.com/office/powerpoint/2010/main" val="3900122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1463040" y="199132"/>
            <a:ext cx="954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purple-headed mountain,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river running by,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sunset, and the morning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that brightens up the sky;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63040" y="3530600"/>
            <a:ext cx="961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bright and beautiful,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creatures great and small,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wise and wonderful,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Lord God made them all</a:t>
            </a:r>
          </a:p>
        </p:txBody>
      </p:sp>
    </p:spTree>
    <p:extLst>
      <p:ext uri="{BB962C8B-B14F-4D97-AF65-F5344CB8AC3E}">
        <p14:creationId xmlns:p14="http://schemas.microsoft.com/office/powerpoint/2010/main" val="674672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1463040" y="199132"/>
            <a:ext cx="954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cold wind in the winter,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pleasant summer sun,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the ripe fruits in the garden,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God made them, ev’ry one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63040" y="3530600"/>
            <a:ext cx="961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bright and beautiful,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creatures great and small,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wise and wonderful,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Lord God made them all</a:t>
            </a:r>
          </a:p>
        </p:txBody>
      </p:sp>
    </p:spTree>
    <p:extLst>
      <p:ext uri="{BB962C8B-B14F-4D97-AF65-F5344CB8AC3E}">
        <p14:creationId xmlns:p14="http://schemas.microsoft.com/office/powerpoint/2010/main" val="3904288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AABE44-5B73-1D28-3789-67547747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47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1463040" y="199132"/>
            <a:ext cx="954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God gave us eyes to see them,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and lips that we might tell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how great is God Almighty,</a:t>
            </a:r>
          </a:p>
          <a:p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who has made all things well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1463040" y="3530600"/>
            <a:ext cx="9611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bright and beautiful,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creatures great and small,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all things wise and wonderful,</a:t>
            </a:r>
          </a:p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Lord God made them all</a:t>
            </a:r>
          </a:p>
        </p:txBody>
      </p:sp>
    </p:spTree>
    <p:extLst>
      <p:ext uri="{BB962C8B-B14F-4D97-AF65-F5344CB8AC3E}">
        <p14:creationId xmlns:p14="http://schemas.microsoft.com/office/powerpoint/2010/main" val="1608339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D7CEC7DD-1B55-EE50-8A94-32A1D6EB0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39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on a branch with white flowers&#10;&#10;Description automatically generated with low confidence">
            <a:extLst>
              <a:ext uri="{FF2B5EF4-FFF2-40B4-BE49-F238E27FC236}">
                <a16:creationId xmlns:a16="http://schemas.microsoft.com/office/drawing/2014/main" id="{DF981934-AE2F-0174-D9F8-1BB82D1E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87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208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841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4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&#10;&#10;Description automatically generated">
            <a:extLst>
              <a:ext uri="{FF2B5EF4-FFF2-40B4-BE49-F238E27FC236}">
                <a16:creationId xmlns:a16="http://schemas.microsoft.com/office/drawing/2014/main" id="{9BB62F3B-9874-03B2-3799-C2A7B4B86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oon landing cropped">
            <a:hlinkClick r:id="" action="ppaction://media"/>
            <a:extLst>
              <a:ext uri="{FF2B5EF4-FFF2-40B4-BE49-F238E27FC236}">
                <a16:creationId xmlns:a16="http://schemas.microsoft.com/office/drawing/2014/main" id="{4F2706DB-3A13-DF63-60DC-49E867DBD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275CBC18-3B70-76DA-ECDA-13551BE23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9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4C08CD-D6C8-1188-D085-5DA80F57CCD1}"/>
              </a:ext>
            </a:extLst>
          </p:cNvPr>
          <p:cNvSpPr txBox="1"/>
          <p:nvPr/>
        </p:nvSpPr>
        <p:spPr>
          <a:xfrm>
            <a:off x="213360" y="101600"/>
            <a:ext cx="1268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Lord, my God, when I in awesome wonder (</a:t>
            </a:r>
            <a:r>
              <a:rPr lang="en-GB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</a:t>
            </a:r>
            <a:r>
              <a:rPr lang="en-GB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843280" y="874455"/>
            <a:ext cx="10789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O Lord my God! When I in awesome wonder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consider all the works thy hand hath made,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I see the stars, I hear the mighty thunder,</a:t>
            </a:r>
          </a:p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thy power throughout the universe displayed;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71301-CEB5-10F7-CE8A-B2EB682B0F0D}"/>
              </a:ext>
            </a:extLst>
          </p:cNvPr>
          <p:cNvSpPr txBox="1"/>
          <p:nvPr/>
        </p:nvSpPr>
        <p:spPr>
          <a:xfrm>
            <a:off x="721360" y="3724781"/>
            <a:ext cx="10749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1699280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792480" y="659954"/>
            <a:ext cx="10749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When through the woods and forest glades I wander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and hear the birds sing sweetly in the trees;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when I look down from lofty mountain grandeur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and hear the brook and feel the gentle breeze: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71301-CEB5-10F7-CE8A-B2EB682B0F0D}"/>
              </a:ext>
            </a:extLst>
          </p:cNvPr>
          <p:cNvSpPr txBox="1"/>
          <p:nvPr/>
        </p:nvSpPr>
        <p:spPr>
          <a:xfrm>
            <a:off x="792480" y="3849678"/>
            <a:ext cx="10749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281931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F592A-BAB5-CFE8-ED06-06C961186578}"/>
              </a:ext>
            </a:extLst>
          </p:cNvPr>
          <p:cNvSpPr txBox="1"/>
          <p:nvPr/>
        </p:nvSpPr>
        <p:spPr>
          <a:xfrm>
            <a:off x="792480" y="874455"/>
            <a:ext cx="11064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And when I think that God, his Son not sparing,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sent him to die – I scarce can take it in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that on the cross, my burden gladly bearing,</a:t>
            </a:r>
          </a:p>
          <a:p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he bled and died to take away my sin: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71301-CEB5-10F7-CE8A-B2EB682B0F0D}"/>
              </a:ext>
            </a:extLst>
          </p:cNvPr>
          <p:cNvSpPr txBox="1"/>
          <p:nvPr/>
        </p:nvSpPr>
        <p:spPr>
          <a:xfrm>
            <a:off x="792480" y="3849678"/>
            <a:ext cx="10749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sings my soul, my Saviour God, to thee,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great thou art, 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674568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1193</Words>
  <Application>Microsoft Office PowerPoint</Application>
  <PresentationFormat>Widescreen</PresentationFormat>
  <Paragraphs>150</Paragraphs>
  <Slides>45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Griffiths</dc:creator>
  <cp:lastModifiedBy>Karen Griffiths</cp:lastModifiedBy>
  <cp:revision>2</cp:revision>
  <dcterms:created xsi:type="dcterms:W3CDTF">2023-04-28T07:59:51Z</dcterms:created>
  <dcterms:modified xsi:type="dcterms:W3CDTF">2023-05-07T09:45:29Z</dcterms:modified>
</cp:coreProperties>
</file>