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5" r:id="rId4"/>
    <p:sldId id="266" r:id="rId5"/>
    <p:sldId id="260" r:id="rId6"/>
    <p:sldId id="261" r:id="rId7"/>
    <p:sldId id="267" r:id="rId8"/>
    <p:sldId id="269" r:id="rId9"/>
    <p:sldId id="268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1278C-0CB3-4C0D-A533-A1EDC99E2BB7}" v="1" dt="2022-04-05T10:40:44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Griffiths" userId="24e93afcc3fee0f3" providerId="LiveId" clId="{20E1278C-0CB3-4C0D-A533-A1EDC99E2BB7}"/>
    <pc:docChg chg="addSld delSld modSld">
      <pc:chgData name="Karen Griffiths" userId="24e93afcc3fee0f3" providerId="LiveId" clId="{20E1278C-0CB3-4C0D-A533-A1EDC99E2BB7}" dt="2022-04-09T13:41:45.168" v="7" actId="2696"/>
      <pc:docMkLst>
        <pc:docMk/>
      </pc:docMkLst>
      <pc:sldChg chg="del">
        <pc:chgData name="Karen Griffiths" userId="24e93afcc3fee0f3" providerId="LiveId" clId="{20E1278C-0CB3-4C0D-A533-A1EDC99E2BB7}" dt="2022-04-09T13:41:45.168" v="7" actId="2696"/>
        <pc:sldMkLst>
          <pc:docMk/>
          <pc:sldMk cId="2766541693" sldId="257"/>
        </pc:sldMkLst>
      </pc:sldChg>
      <pc:sldChg chg="del">
        <pc:chgData name="Karen Griffiths" userId="24e93afcc3fee0f3" providerId="LiveId" clId="{20E1278C-0CB3-4C0D-A533-A1EDC99E2BB7}" dt="2022-04-05T16:20:01.337" v="6" actId="2696"/>
        <pc:sldMkLst>
          <pc:docMk/>
          <pc:sldMk cId="3660447419" sldId="263"/>
        </pc:sldMkLst>
      </pc:sldChg>
      <pc:sldChg chg="del">
        <pc:chgData name="Karen Griffiths" userId="24e93afcc3fee0f3" providerId="LiveId" clId="{20E1278C-0CB3-4C0D-A533-A1EDC99E2BB7}" dt="2022-04-05T16:19:56.929" v="5" actId="2696"/>
        <pc:sldMkLst>
          <pc:docMk/>
          <pc:sldMk cId="3174067304" sldId="264"/>
        </pc:sldMkLst>
      </pc:sldChg>
      <pc:sldChg chg="addSp modSp new del mod">
        <pc:chgData name="Karen Griffiths" userId="24e93afcc3fee0f3" providerId="LiveId" clId="{20E1278C-0CB3-4C0D-A533-A1EDC99E2BB7}" dt="2022-04-05T16:19:51.727" v="4" actId="2696"/>
        <pc:sldMkLst>
          <pc:docMk/>
          <pc:sldMk cId="1747815406" sldId="270"/>
        </pc:sldMkLst>
        <pc:picChg chg="add mod">
          <ac:chgData name="Karen Griffiths" userId="24e93afcc3fee0f3" providerId="LiveId" clId="{20E1278C-0CB3-4C0D-A533-A1EDC99E2BB7}" dt="2022-04-05T10:40:46.842" v="3" actId="962"/>
          <ac:picMkLst>
            <pc:docMk/>
            <pc:sldMk cId="1747815406" sldId="270"/>
            <ac:picMk id="3" creationId="{0909048C-EFBB-4806-B1E1-DDB392BBCA1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2C15C-098A-45CD-972D-BE24FE75E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29A779-ADE3-4B88-ACB9-CFFA62656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92C59-A4FC-408C-A0DD-C299ADB3B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53F-18D9-49E1-AFB1-D7C88BFB7FB8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3C786-36D0-41C5-815F-EC4CB9D7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FB360-5AD0-41B4-91CA-657F5D0D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C467-ADCD-403C-A1A4-CE70254D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67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72C60-8E8C-4B02-A172-AF48028D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F99E1-380E-4700-AF8C-C45805B8F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74230-1989-48DD-B5AF-79DA8136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53F-18D9-49E1-AFB1-D7C88BFB7FB8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70E69-2CD9-4E6F-9613-DD3FF8C7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4E908-A56F-4069-9900-E55C63EE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C467-ADCD-403C-A1A4-CE70254D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57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14CBBD-C929-4203-8C5B-FEF3C7599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89310-B2C6-4197-9488-6C30AF02D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9BD53-4B38-4A0F-A1F4-0C950E87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53F-18D9-49E1-AFB1-D7C88BFB7FB8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91DA9-02C0-407D-956A-5827E798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9CF4D-C6A1-4A4E-BE82-5E1F7BD8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C467-ADCD-403C-A1A4-CE70254D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B8998-0003-4795-8807-B86F89FC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945EE-4481-43FA-8F11-EE0207CB5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E5904-3D72-45BB-9E50-901863BF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53F-18D9-49E1-AFB1-D7C88BFB7FB8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8C5CC-F07A-4E4E-92F6-CB62B308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167DB-9150-400B-82FF-1098F273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C467-ADCD-403C-A1A4-CE70254D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2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6C5D-B3CA-42F1-B5B6-7B03A57A7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51BFF-9921-4ACC-B4C7-46741241A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3B259-A980-470D-A998-7E03EB40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53F-18D9-49E1-AFB1-D7C88BFB7FB8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7F89E-B5CB-448E-BE8E-3B5D2773E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62F05-A854-47A6-8954-2E9C65F4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C467-ADCD-403C-A1A4-CE70254D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88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96AA-D1F5-429D-8242-5A54B6EC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C7C82-2377-4793-AE67-06EB851507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0DE51-2CBF-4038-828D-6718120CF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5BFF3-8AA7-43E3-B66B-D293E2A6B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53F-18D9-49E1-AFB1-D7C88BFB7FB8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4640F-3787-4E83-BEDF-1583E2FD5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BED5E-7825-478E-9ADF-34031599A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C467-ADCD-403C-A1A4-CE70254D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63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D409-D44E-4F5C-ABFB-7931D106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A0F41-C570-4624-9FAE-02268F4D1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94519-ED8E-4DC9-A7FA-4510CB6A7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9D591-1020-4608-9DAB-F9ED37BD7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E0E964-41FA-4C65-BE35-28A9C6C06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FC9DCD-CBE2-40CF-9EFB-FD4EFB772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53F-18D9-49E1-AFB1-D7C88BFB7FB8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FF50B-7157-4000-850F-B313DA8FB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CF7AA3-25BE-4081-A1BF-04BB5A8E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C467-ADCD-403C-A1A4-CE70254D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3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870B8-DEA5-4CA3-834A-06B14E636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8BC54-FA0C-4E0C-BFA8-75638DC4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53F-18D9-49E1-AFB1-D7C88BFB7FB8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93DB4-AE92-4305-8E72-023C4CF6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BE686-96D8-4B65-8203-442D9556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C467-ADCD-403C-A1A4-CE70254D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70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51C42-00F2-40B7-853B-A0E8F7DDA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53F-18D9-49E1-AFB1-D7C88BFB7FB8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D9F1C-EA7E-40B9-9CF0-E0633584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5FB3E-FCB6-429F-A2E4-E2C212A6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C467-ADCD-403C-A1A4-CE70254D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6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860C-37AA-430E-A708-E2F84244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26F-7053-4751-BD79-88EA3CAF4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77741-4E96-4828-9ADA-50FE31D40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22A28-DDE6-4A2E-A15D-389ED5B31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53F-18D9-49E1-AFB1-D7C88BFB7FB8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BE113-7611-4CE1-AF87-7C8B945C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E852C-115A-4573-9C67-B4F00218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C467-ADCD-403C-A1A4-CE70254D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22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191A-CD1B-4216-95C8-5F2CADD1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D5E117-78F0-422F-AE37-E06897486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CC668-DCEA-41CB-8F3F-B7891D28B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2920D-755B-4558-9E3D-FD385BFE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D853F-18D9-49E1-AFB1-D7C88BFB7FB8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93E62-4DCD-4FAB-BCDC-18446943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D36F2-B82B-45F7-A36F-A0E728E0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C467-ADCD-403C-A1A4-CE70254D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2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F8DFD5-4313-41CE-BE4B-ECFB8CCA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46156-03FD-4E83-AB54-02B817B26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811BF-9E06-4845-97DD-169C85A2A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D853F-18D9-49E1-AFB1-D7C88BFB7FB8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47175-C6EE-45BF-ABBF-F0C616713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F845-8C76-4C72-B0F7-88D3473AF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C467-ADCD-403C-A1A4-CE70254D5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16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X-aAg4_U2Q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4671B4B-5544-4A55-AEE4-047E7DDB3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5B70851-06E7-48FF-9497-1BC9B68D6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0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document, screenshot&#10;&#10;Description automatically generated">
            <a:extLst>
              <a:ext uri="{FF2B5EF4-FFF2-40B4-BE49-F238E27FC236}">
                <a16:creationId xmlns:a16="http://schemas.microsoft.com/office/drawing/2014/main" id="{7971776B-FA14-49E0-AEC2-EA135C3AC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3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7B8A1A-7294-41C3-981A-B96D4A120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0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Parables of Jesus">
            <a:hlinkClick r:id="" action="ppaction://media"/>
            <a:extLst>
              <a:ext uri="{FF2B5EF4-FFF2-40B4-BE49-F238E27FC236}">
                <a16:creationId xmlns:a16="http://schemas.microsoft.com/office/drawing/2014/main" id="{AAC529DB-1710-4FD9-BBD4-C0DC1AF95A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73" y="0"/>
            <a:ext cx="11994195" cy="6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9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63CF6E4-99B0-46FA-B9E0-9540ED5A8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8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ewspaper, document, screenshot&#10;&#10;Description automatically generated">
            <a:extLst>
              <a:ext uri="{FF2B5EF4-FFF2-40B4-BE49-F238E27FC236}">
                <a16:creationId xmlns:a16="http://schemas.microsoft.com/office/drawing/2014/main" id="{F2340681-E5EB-4A9E-8218-5C2BA8D26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8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B42427F-5943-484B-A64E-263165271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4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E4A7E65-C039-41BA-BBAC-A209B7FB7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7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E8D0BB4-9D8A-41AD-B9FD-D29DDB304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2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0</Words>
  <Application>Microsoft Office PowerPoint</Application>
  <PresentationFormat>Widescreen</PresentationFormat>
  <Paragraphs>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Griffiths</dc:creator>
  <cp:lastModifiedBy>Karen Griffiths</cp:lastModifiedBy>
  <cp:revision>2</cp:revision>
  <dcterms:created xsi:type="dcterms:W3CDTF">2022-04-04T12:28:43Z</dcterms:created>
  <dcterms:modified xsi:type="dcterms:W3CDTF">2022-04-09T13:41:50Z</dcterms:modified>
</cp:coreProperties>
</file>